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9" r:id="rId5"/>
    <p:sldId id="260" r:id="rId6"/>
    <p:sldId id="261" r:id="rId7"/>
    <p:sldId id="262" r:id="rId8"/>
    <p:sldId id="264" r:id="rId9"/>
    <p:sldId id="266"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r="15157" b="15157"/>
          <a:stretch/>
        </p:blipFill>
        <p:spPr>
          <a:xfrm>
            <a:off x="0" y="0"/>
            <a:ext cx="9143640" cy="5143320"/>
          </a:xfrm>
          <a:prstGeom prst="rect">
            <a:avLst/>
          </a:prstGeom>
          <a:noFill/>
          <a:ln w="0">
            <a:noFill/>
          </a:ln>
        </p:spPr>
      </p:pic>
      <p:sp>
        <p:nvSpPr>
          <p:cNvPr id="4" name="PlaceHolder 1"/>
          <p:cNvSpPr>
            <a:spLocks noGrp="1"/>
          </p:cNvSpPr>
          <p:nvPr>
            <p:ph type="title"/>
          </p:nvPr>
        </p:nvSpPr>
        <p:spPr>
          <a:xfrm>
            <a:off x="228600" y="3507480"/>
            <a:ext cx="8471880" cy="102780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3" name="Google Shape;98;p19"/>
          <p:cNvPicPr/>
          <p:nvPr/>
        </p:nvPicPr>
        <p:blipFill>
          <a:blip r:embed="rId2"/>
          <a:srcRect l="31295" t="31293"/>
          <a:stretch/>
        </p:blipFill>
        <p:spPr>
          <a:xfrm>
            <a:off x="0" y="0"/>
            <a:ext cx="9143640" cy="5143320"/>
          </a:xfrm>
          <a:prstGeom prst="rect">
            <a:avLst/>
          </a:prstGeom>
          <a:noFill/>
          <a:ln w="0">
            <a:noFill/>
          </a:ln>
        </p:spPr>
      </p:pic>
      <p:sp>
        <p:nvSpPr>
          <p:cNvPr id="34" name="PlaceHolder 1"/>
          <p:cNvSpPr>
            <a:spLocks noGrp="1"/>
          </p:cNvSpPr>
          <p:nvPr>
            <p:ph type="title"/>
          </p:nvPr>
        </p:nvSpPr>
        <p:spPr>
          <a:xfrm>
            <a:off x="4989240" y="809640"/>
            <a:ext cx="3925800" cy="754560"/>
          </a:xfrm>
          <a:prstGeom prst="rect">
            <a:avLst/>
          </a:prstGeom>
          <a:noFill/>
          <a:ln w="0">
            <a:noFill/>
          </a:ln>
        </p:spPr>
        <p:txBody>
          <a:bodyPr lIns="91440" tIns="91440" rIns="91440" bIns="91440" anchor="b">
            <a:noAutofit/>
          </a:bodyPr>
          <a:lstStyle/>
          <a:p>
            <a:pPr indent="0" algn="r">
              <a:lnSpc>
                <a:spcPct val="100000"/>
              </a:lnSpc>
              <a:buNone/>
            </a:pPr>
            <a:r>
              <a:rPr lang="fr-FR" sz="4500" b="0" u="none" strike="noStrike">
                <a:solidFill>
                  <a:schemeClr val="dk1"/>
                </a:solidFill>
                <a:effectLst/>
                <a:uFillTx/>
                <a:latin typeface="Bricolage Grotesque Medium"/>
                <a:ea typeface="Bricolage Grotesque Medium"/>
              </a:rPr>
              <a:t>xx%</a:t>
            </a:r>
            <a:endParaRPr lang="fr-FR" sz="4500" b="0" u="none" strike="noStrike">
              <a:solidFill>
                <a:schemeClr val="dk1"/>
              </a:solidFill>
              <a:effectLst/>
              <a:uFillTx/>
              <a:latin typeface="Arial"/>
            </a:endParaRPr>
          </a:p>
        </p:txBody>
      </p:sp>
      <p:sp>
        <p:nvSpPr>
          <p:cNvPr id="35" name="PlaceHolder 2"/>
          <p:cNvSpPr>
            <a:spLocks noGrp="1"/>
          </p:cNvSpPr>
          <p:nvPr>
            <p:ph type="title"/>
          </p:nvPr>
        </p:nvSpPr>
        <p:spPr>
          <a:xfrm>
            <a:off x="4989240" y="3017520"/>
            <a:ext cx="3925800" cy="754560"/>
          </a:xfrm>
          <a:prstGeom prst="rect">
            <a:avLst/>
          </a:prstGeom>
          <a:noFill/>
          <a:ln w="0">
            <a:noFill/>
          </a:ln>
        </p:spPr>
        <p:txBody>
          <a:bodyPr lIns="91440" tIns="91440" rIns="91440" bIns="91440" anchor="b">
            <a:noAutofit/>
          </a:bodyPr>
          <a:lstStyle/>
          <a:p>
            <a:pPr indent="0" algn="r">
              <a:lnSpc>
                <a:spcPct val="100000"/>
              </a:lnSpc>
              <a:buNone/>
            </a:pPr>
            <a:r>
              <a:rPr lang="fr-FR" sz="4500" b="0" u="none" strike="noStrike">
                <a:solidFill>
                  <a:schemeClr val="dk1"/>
                </a:solidFill>
                <a:effectLst/>
                <a:uFillTx/>
                <a:latin typeface="Bricolage Grotesque Medium"/>
                <a:ea typeface="Bricolage Grotesque Medium"/>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36" name="Google Shape;104;p20"/>
          <p:cNvPicPr/>
          <p:nvPr/>
        </p:nvPicPr>
        <p:blipFill>
          <a:blip r:embed="rId2"/>
          <a:srcRect l="9264" t="15157" r="5896"/>
          <a:stretch/>
        </p:blipFill>
        <p:spPr>
          <a:xfrm>
            <a:off x="0" y="0"/>
            <a:ext cx="9143640" cy="5143320"/>
          </a:xfrm>
          <a:prstGeom prst="rect">
            <a:avLst/>
          </a:prstGeom>
          <a:noFill/>
          <a:ln w="0">
            <a:noFill/>
          </a:ln>
        </p:spPr>
      </p:pic>
      <p:sp>
        <p:nvSpPr>
          <p:cNvPr id="37" name="Google Shape;105;p20"/>
          <p:cNvSpPr/>
          <p:nvPr/>
        </p:nvSpPr>
        <p:spPr>
          <a:xfrm>
            <a:off x="5851080" y="3741120"/>
            <a:ext cx="306396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000000"/>
              </a:solidFill>
              <a:effectLst/>
              <a:uFillTx/>
              <a:latin typeface="OpenSymbol"/>
            </a:endParaRPr>
          </a:p>
        </p:txBody>
      </p:sp>
      <p:sp>
        <p:nvSpPr>
          <p:cNvPr id="38" name="PlaceHolder 1"/>
          <p:cNvSpPr>
            <a:spLocks noGrp="1"/>
          </p:cNvSpPr>
          <p:nvPr>
            <p:ph type="title"/>
          </p:nvPr>
        </p:nvSpPr>
        <p:spPr>
          <a:xfrm>
            <a:off x="228600" y="3481920"/>
            <a:ext cx="5377680" cy="107424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39" name="Google Shape;13;p3"/>
          <p:cNvPicPr/>
          <p:nvPr/>
        </p:nvPicPr>
        <p:blipFill>
          <a:blip r:embed="rId2"/>
          <a:srcRect r="15689" b="15689"/>
          <a:stretch/>
        </p:blipFill>
        <p:spPr>
          <a:xfrm>
            <a:off x="0" y="0"/>
            <a:ext cx="9143640" cy="5143320"/>
          </a:xfrm>
          <a:prstGeom prst="rect">
            <a:avLst/>
          </a:prstGeom>
          <a:noFill/>
          <a:ln w="0">
            <a:noFill/>
          </a:ln>
        </p:spPr>
      </p:pic>
      <p:sp>
        <p:nvSpPr>
          <p:cNvPr id="40" name="PlaceHolder 1"/>
          <p:cNvSpPr>
            <a:spLocks noGrp="1"/>
          </p:cNvSpPr>
          <p:nvPr>
            <p:ph type="title"/>
          </p:nvPr>
        </p:nvSpPr>
        <p:spPr>
          <a:xfrm>
            <a:off x="228600" y="603000"/>
            <a:ext cx="8686440" cy="1689120"/>
          </a:xfrm>
          <a:prstGeom prst="rect">
            <a:avLst/>
          </a:prstGeom>
          <a:noFill/>
          <a:ln w="0">
            <a:noFill/>
          </a:ln>
        </p:spPr>
        <p:txBody>
          <a:bodyPr lIns="91440" tIns="91440" rIns="91440" bIns="91440" anchor="ctr">
            <a:noAutofit/>
          </a:bodyPr>
          <a:lstStyle/>
          <a:p>
            <a:pPr indent="0">
              <a:buNone/>
            </a:pPr>
            <a:r>
              <a:rPr lang="fr-FR" sz="5500" b="0" u="none" strike="noStrike">
                <a:solidFill>
                  <a:schemeClr val="dk1"/>
                </a:solidFill>
                <a:effectLst/>
                <a:uFillTx/>
                <a:latin typeface="Arial"/>
              </a:rPr>
              <a:t>Click to edit the title text format</a:t>
            </a:r>
          </a:p>
        </p:txBody>
      </p:sp>
      <p:sp>
        <p:nvSpPr>
          <p:cNvPr id="41" name="PlaceHolder 2"/>
          <p:cNvSpPr>
            <a:spLocks noGrp="1"/>
          </p:cNvSpPr>
          <p:nvPr>
            <p:ph type="title"/>
          </p:nvPr>
        </p:nvSpPr>
        <p:spPr>
          <a:xfrm>
            <a:off x="7647120" y="33076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i="1" u="none" strike="noStrike">
                <a:solidFill>
                  <a:schemeClr val="dk1"/>
                </a:solidFill>
                <a:effectLst/>
                <a:uFillTx/>
                <a:latin typeface="Bricolage Grotesque Medium"/>
                <a:ea typeface="Bricolage Grotesque Medium"/>
              </a:rPr>
              <a:t>xx%</a:t>
            </a:r>
            <a:endParaRPr lang="fr-FR" sz="6000" b="0" u="none" strike="noStrike">
              <a:solidFill>
                <a:schemeClr val="dk1"/>
              </a:solidFill>
              <a:effectLst/>
              <a:uFillTx/>
              <a:latin typeface="Arial"/>
            </a:endParaRPr>
          </a:p>
        </p:txBody>
      </p: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3" name="Google Shape;109;p21"/>
          <p:cNvPicPr/>
          <p:nvPr/>
        </p:nvPicPr>
        <p:blipFill>
          <a:blip r:embed="rId2"/>
          <a:srcRect l="299" t="33659" r="33220" b="-140"/>
          <a:stretch/>
        </p:blipFill>
        <p:spPr>
          <a:xfrm>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4" name="Google Shape;111;p22"/>
          <p:cNvPicPr/>
          <p:nvPr/>
        </p:nvPicPr>
        <p:blipFill>
          <a:blip r:embed="rId2"/>
          <a:srcRect l="31295" t="31293"/>
          <a:stretch/>
        </p:blipFill>
        <p:spPr>
          <a:xfrm>
            <a:off x="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45" name="Google Shape;18;p4"/>
          <p:cNvPicPr/>
          <p:nvPr/>
        </p:nvPicPr>
        <p:blipFill>
          <a:blip r:embed="rId2"/>
          <a:srcRect l="34943" t="19073" r="14354" b="30226"/>
          <a:stretch/>
        </p:blipFill>
        <p:spPr>
          <a:xfrm>
            <a:off x="0" y="0"/>
            <a:ext cx="9143640" cy="5143320"/>
          </a:xfrm>
          <a:prstGeom prst="rect">
            <a:avLst/>
          </a:prstGeom>
          <a:noFill/>
          <a:ln w="0">
            <a:noFill/>
          </a:ln>
        </p:spPr>
      </p:pic>
      <p:sp>
        <p:nvSpPr>
          <p:cNvPr id="46" name="PlaceHolder 1"/>
          <p:cNvSpPr>
            <a:spLocks noGrp="1"/>
          </p:cNvSpPr>
          <p:nvPr>
            <p:ph type="title"/>
          </p:nvPr>
        </p:nvSpPr>
        <p:spPr>
          <a:xfrm>
            <a:off x="228600" y="228600"/>
            <a:ext cx="81950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47" name="PlaceHolder 2"/>
          <p:cNvSpPr>
            <a:spLocks noGrp="1"/>
          </p:cNvSpPr>
          <p:nvPr>
            <p:ph type="body"/>
          </p:nvPr>
        </p:nvSpPr>
        <p:spPr>
          <a:xfrm>
            <a:off x="228600" y="936000"/>
            <a:ext cx="81950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8" name="Google Shape;22;p5"/>
          <p:cNvPicPr/>
          <p:nvPr/>
        </p:nvPicPr>
        <p:blipFill>
          <a:blip r:embed="rId2"/>
          <a:srcRect l="26927" t="14163" r="16128" b="28892"/>
          <a:stretch/>
        </p:blipFill>
        <p:spPr>
          <a:xfrm rot="10800000">
            <a:off x="360" y="0"/>
            <a:ext cx="9143640" cy="5143320"/>
          </a:xfrm>
          <a:prstGeom prst="rect">
            <a:avLst/>
          </a:prstGeom>
          <a:noFill/>
          <a:ln w="0">
            <a:noFill/>
          </a:ln>
        </p:spPr>
      </p:pic>
      <p:sp>
        <p:nvSpPr>
          <p:cNvPr id="49" name="PlaceHolder 1"/>
          <p:cNvSpPr>
            <a:spLocks noGrp="1"/>
          </p:cNvSpPr>
          <p:nvPr>
            <p:ph type="title"/>
          </p:nvPr>
        </p:nvSpPr>
        <p:spPr>
          <a:xfrm>
            <a:off x="228600" y="228600"/>
            <a:ext cx="253332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50" name="Google Shape;29;p6"/>
          <p:cNvPicPr/>
          <p:nvPr/>
        </p:nvPicPr>
        <p:blipFill>
          <a:blip r:embed="rId2"/>
          <a:stretch/>
        </p:blipFill>
        <p:spPr>
          <a:xfrm>
            <a:off x="0" y="0"/>
            <a:ext cx="9143640" cy="5143320"/>
          </a:xfrm>
          <a:prstGeom prst="rect">
            <a:avLst/>
          </a:prstGeom>
          <a:noFill/>
          <a:ln w="0">
            <a:noFill/>
          </a:ln>
        </p:spPr>
      </p:pic>
      <p:sp>
        <p:nvSpPr>
          <p:cNvPr id="51" name="PlaceHolder 1"/>
          <p:cNvSpPr>
            <a:spLocks noGrp="1"/>
          </p:cNvSpPr>
          <p:nvPr>
            <p:ph type="title"/>
          </p:nvPr>
        </p:nvSpPr>
        <p:spPr>
          <a:xfrm>
            <a:off x="720000" y="508320"/>
            <a:ext cx="2932920" cy="110916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3"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4"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6;p11"/>
          <p:cNvPicPr/>
          <p:nvPr/>
        </p:nvPicPr>
        <p:blipFill>
          <a:blip r:embed="rId2"/>
          <a:srcRect l="34943" t="19073" r="14354" b="30226"/>
          <a:stretch/>
        </p:blipFill>
        <p:spPr>
          <a:xfrm rot="10800000" flipH="1">
            <a:off x="0" y="0"/>
            <a:ext cx="9143640" cy="514332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Bricolage Grotesque Medium"/>
                <a:ea typeface="Bricolage Grotesque Medium"/>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56" name="Google Shape;38;p9"/>
          <p:cNvPicPr/>
          <p:nvPr/>
        </p:nvPicPr>
        <p:blipFill>
          <a:blip r:embed="rId2"/>
          <a:srcRect l="34943" t="19073" r="14354" b="30226"/>
          <a:stretch/>
        </p:blipFill>
        <p:spPr>
          <a:xfrm>
            <a:off x="0" y="0"/>
            <a:ext cx="9143640" cy="5143320"/>
          </a:xfrm>
          <a:prstGeom prst="rect">
            <a:avLst/>
          </a:prstGeom>
          <a:noFill/>
          <a:ln w="0">
            <a:noFill/>
          </a:ln>
        </p:spPr>
      </p:pic>
      <p:sp>
        <p:nvSpPr>
          <p:cNvPr id="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9" name="PlaceHolder 2"/>
          <p:cNvSpPr>
            <a:spLocks noGrp="1"/>
          </p:cNvSpPr>
          <p:nvPr>
            <p:ph type="title"/>
          </p:nvPr>
        </p:nvSpPr>
        <p:spPr>
          <a:xfrm>
            <a:off x="7166520" y="228600"/>
            <a:ext cx="1748520" cy="560520"/>
          </a:xfrm>
          <a:prstGeom prst="rect">
            <a:avLst/>
          </a:prstGeom>
          <a:solidFill>
            <a:schemeClr val="lt1"/>
          </a:solidFill>
          <a:ln w="0">
            <a:noFill/>
          </a:ln>
        </p:spPr>
        <p:txBody>
          <a:bodyPr lIns="91440" tIns="91440" rIns="91440" bIns="91440" anchor="t">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0"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2"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5" name="Google Shape;51;p13"/>
          <p:cNvPicPr/>
          <p:nvPr/>
        </p:nvPicPr>
        <p:blipFill>
          <a:blip r:embed="rId2"/>
          <a:srcRect l="594" t="19783" r="24163" b="4973"/>
          <a:stretch/>
        </p:blipFill>
        <p:spPr>
          <a:xfrm>
            <a:off x="0" y="0"/>
            <a:ext cx="9143640" cy="5143320"/>
          </a:xfrm>
          <a:prstGeom prst="rect">
            <a:avLst/>
          </a:prstGeom>
          <a:noFill/>
          <a:ln w="0">
            <a:noFill/>
          </a:ln>
        </p:spPr>
      </p:pic>
      <p:sp>
        <p:nvSpPr>
          <p:cNvPr id="6" name="PlaceHolder 1"/>
          <p:cNvSpPr>
            <a:spLocks noGrp="1"/>
          </p:cNvSpPr>
          <p:nvPr>
            <p:ph type="title"/>
          </p:nvPr>
        </p:nvSpPr>
        <p:spPr>
          <a:xfrm>
            <a:off x="228600" y="4235040"/>
            <a:ext cx="5429160" cy="572400"/>
          </a:xfrm>
          <a:prstGeom prst="rect">
            <a:avLst/>
          </a:prstGeom>
          <a:noFill/>
          <a:ln w="0">
            <a:noFill/>
          </a:ln>
        </p:spPr>
        <p:txBody>
          <a:bodyPr lIns="91440" tIns="91440" rIns="91440" bIns="91440" anchor="b">
            <a:noAutofit/>
          </a:bodyPr>
          <a:lstStyle/>
          <a:p>
            <a:pPr indent="0">
              <a:buNone/>
            </a:pPr>
            <a:r>
              <a:rPr lang="fr-FR" sz="30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228600" y="2616840"/>
            <a:ext cx="1085400" cy="430560"/>
          </a:xfrm>
          <a:prstGeom prst="rect">
            <a:avLst/>
          </a:prstGeom>
          <a:noFill/>
          <a:ln w="0">
            <a:noFill/>
          </a:ln>
        </p:spPr>
        <p:txBody>
          <a:bodyPr lIns="91440" tIns="91440" rIns="91440" bIns="91440" anchor="b">
            <a:noAutofit/>
          </a:bodyPr>
          <a:lstStyle/>
          <a:p>
            <a:pPr indent="0">
              <a:lnSpc>
                <a:spcPct val="100000"/>
              </a:lnSpc>
              <a:buNone/>
            </a:pPr>
            <a:r>
              <a:rPr lang="fr-FR" sz="2400" b="0" i="1" u="none" strike="noStrike">
                <a:solidFill>
                  <a:schemeClr val="dk1"/>
                </a:solidFill>
                <a:effectLst/>
                <a:uFillTx/>
                <a:latin typeface="Bricolage Grotesque Medium"/>
                <a:ea typeface="Bricolage Grotesque Medium"/>
              </a:rPr>
              <a:t>xx%</a:t>
            </a:r>
            <a:endParaRPr lang="fr-FR" sz="2400" b="0" u="none" strike="noStrike">
              <a:solidFill>
                <a:schemeClr val="dk1"/>
              </a:solidFill>
              <a:effectLst/>
              <a:uFillTx/>
              <a:latin typeface="Arial"/>
            </a:endParaRPr>
          </a:p>
        </p:txBody>
      </p:sp>
      <p:sp>
        <p:nvSpPr>
          <p:cNvPr id="8" name="PlaceHolder 3"/>
          <p:cNvSpPr>
            <a:spLocks noGrp="1"/>
          </p:cNvSpPr>
          <p:nvPr>
            <p:ph type="title"/>
          </p:nvPr>
        </p:nvSpPr>
        <p:spPr>
          <a:xfrm>
            <a:off x="2577960" y="2616840"/>
            <a:ext cx="1085400" cy="430560"/>
          </a:xfrm>
          <a:prstGeom prst="rect">
            <a:avLst/>
          </a:prstGeom>
          <a:noFill/>
          <a:ln w="0">
            <a:noFill/>
          </a:ln>
        </p:spPr>
        <p:txBody>
          <a:bodyPr lIns="91440" tIns="91440" rIns="91440" bIns="91440" anchor="b">
            <a:noAutofit/>
          </a:bodyPr>
          <a:lstStyle/>
          <a:p>
            <a:pPr indent="0">
              <a:lnSpc>
                <a:spcPct val="100000"/>
              </a:lnSpc>
              <a:buNone/>
            </a:pPr>
            <a:r>
              <a:rPr lang="fr-FR" sz="2400" b="0" i="1" u="none" strike="noStrike">
                <a:solidFill>
                  <a:schemeClr val="dk1"/>
                </a:solidFill>
                <a:effectLst/>
                <a:uFillTx/>
                <a:latin typeface="Bricolage Grotesque Medium"/>
                <a:ea typeface="Bricolage Grotesque Medium"/>
              </a:rPr>
              <a:t>xx%</a:t>
            </a:r>
            <a:endParaRPr lang="fr-FR" sz="2400" b="0" u="none" strike="noStrike">
              <a:solidFill>
                <a:schemeClr val="dk1"/>
              </a:solidFill>
              <a:effectLst/>
              <a:uFillTx/>
              <a:latin typeface="Arial"/>
            </a:endParaRPr>
          </a:p>
        </p:txBody>
      </p:sp>
      <p:sp>
        <p:nvSpPr>
          <p:cNvPr id="9" name="PlaceHolder 4"/>
          <p:cNvSpPr>
            <a:spLocks noGrp="1"/>
          </p:cNvSpPr>
          <p:nvPr>
            <p:ph type="title"/>
          </p:nvPr>
        </p:nvSpPr>
        <p:spPr>
          <a:xfrm>
            <a:off x="4926960" y="2616840"/>
            <a:ext cx="1085400" cy="430560"/>
          </a:xfrm>
          <a:prstGeom prst="rect">
            <a:avLst/>
          </a:prstGeom>
          <a:noFill/>
          <a:ln w="0">
            <a:noFill/>
          </a:ln>
        </p:spPr>
        <p:txBody>
          <a:bodyPr lIns="91440" tIns="91440" rIns="91440" bIns="91440" anchor="b">
            <a:noAutofit/>
          </a:bodyPr>
          <a:lstStyle/>
          <a:p>
            <a:pPr indent="0">
              <a:lnSpc>
                <a:spcPct val="100000"/>
              </a:lnSpc>
              <a:buNone/>
            </a:pPr>
            <a:r>
              <a:rPr lang="fr-FR" sz="2400" b="0" i="1" u="none" strike="noStrike">
                <a:solidFill>
                  <a:schemeClr val="dk1"/>
                </a:solidFill>
                <a:effectLst/>
                <a:uFillTx/>
                <a:latin typeface="Bricolage Grotesque Medium"/>
                <a:ea typeface="Bricolage Grotesque Medium"/>
              </a:rPr>
              <a:t>xx%</a:t>
            </a:r>
            <a:endParaRPr lang="fr-FR" sz="2400" b="0" u="none" strike="noStrike">
              <a:solidFill>
                <a:schemeClr val="dk1"/>
              </a:solidFill>
              <a:effectLst/>
              <a:uFillTx/>
              <a:latin typeface="Arial"/>
            </a:endParaRPr>
          </a:p>
        </p:txBody>
      </p:sp>
      <p:sp>
        <p:nvSpPr>
          <p:cNvPr id="10" name="PlaceHolder 5"/>
          <p:cNvSpPr>
            <a:spLocks noGrp="1"/>
          </p:cNvSpPr>
          <p:nvPr>
            <p:ph type="title"/>
          </p:nvPr>
        </p:nvSpPr>
        <p:spPr>
          <a:xfrm>
            <a:off x="7276320" y="2616840"/>
            <a:ext cx="1085400" cy="430560"/>
          </a:xfrm>
          <a:prstGeom prst="rect">
            <a:avLst/>
          </a:prstGeom>
          <a:noFill/>
          <a:ln w="0">
            <a:noFill/>
          </a:ln>
        </p:spPr>
        <p:txBody>
          <a:bodyPr lIns="91440" tIns="91440" rIns="91440" bIns="91440" anchor="b">
            <a:noAutofit/>
          </a:bodyPr>
          <a:lstStyle/>
          <a:p>
            <a:pPr indent="0">
              <a:lnSpc>
                <a:spcPct val="100000"/>
              </a:lnSpc>
              <a:buNone/>
            </a:pPr>
            <a:r>
              <a:rPr lang="fr-FR" sz="2400" b="0" i="1" u="none" strike="noStrike">
                <a:solidFill>
                  <a:schemeClr val="dk1"/>
                </a:solidFill>
                <a:effectLst/>
                <a:uFillTx/>
                <a:latin typeface="Bricolage Grotesque Medium"/>
                <a:ea typeface="Bricolage Grotesque Medium"/>
              </a:rPr>
              <a:t>xx%</a:t>
            </a:r>
            <a:endParaRPr lang="fr-FR" sz="24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1" name="Google Shape;62;p14"/>
          <p:cNvPicPr/>
          <p:nvPr/>
        </p:nvPicPr>
        <p:blipFill>
          <a:blip r:embed="rId2"/>
          <a:srcRect l="27569" t="2579" r="1140" b="26128"/>
          <a:stretch/>
        </p:blipFill>
        <p:spPr>
          <a:xfrm>
            <a:off x="0" y="0"/>
            <a:ext cx="9143640" cy="5143320"/>
          </a:xfrm>
          <a:prstGeom prst="rect">
            <a:avLst/>
          </a:prstGeom>
          <a:noFill/>
          <a:ln w="0">
            <a:noFill/>
          </a:ln>
        </p:spPr>
      </p:pic>
      <p:sp>
        <p:nvSpPr>
          <p:cNvPr id="12" name="PlaceHolder 1"/>
          <p:cNvSpPr>
            <a:spLocks noGrp="1"/>
          </p:cNvSpPr>
          <p:nvPr>
            <p:ph type="title"/>
          </p:nvPr>
        </p:nvSpPr>
        <p:spPr>
          <a:xfrm>
            <a:off x="228600" y="981000"/>
            <a:ext cx="8143920" cy="69804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4" name="Google Shape;66;p15"/>
          <p:cNvPicPr/>
          <p:nvPr/>
        </p:nvPicPr>
        <p:blipFill>
          <a:blip r:embed="rId2"/>
          <a:srcRect l="41754" t="9739" r="1303" b="33316"/>
          <a:stretch/>
        </p:blipFill>
        <p:spPr>
          <a:xfrm>
            <a:off x="0" y="0"/>
            <a:ext cx="9143640" cy="5143320"/>
          </a:xfrm>
          <a:prstGeom prst="rect">
            <a:avLst/>
          </a:prstGeom>
          <a:noFill/>
          <a:ln w="0">
            <a:noFill/>
          </a:ln>
        </p:spPr>
      </p:pic>
      <p:sp>
        <p:nvSpPr>
          <p:cNvPr id="15" name="PlaceHolder 1"/>
          <p:cNvSpPr>
            <a:spLocks noGrp="1"/>
          </p:cNvSpPr>
          <p:nvPr>
            <p:ph type="title"/>
          </p:nvPr>
        </p:nvSpPr>
        <p:spPr>
          <a:xfrm>
            <a:off x="228600" y="424440"/>
            <a:ext cx="502956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6" name="PlaceHolder 2"/>
          <p:cNvSpPr>
            <a:spLocks noGrp="1"/>
          </p:cNvSpPr>
          <p:nvPr>
            <p:ph type="body"/>
          </p:nvPr>
        </p:nvSpPr>
        <p:spPr>
          <a:xfrm>
            <a:off x="228600" y="2261880"/>
            <a:ext cx="5029560" cy="21880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7"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8" name="Google Shape;71;p16"/>
          <p:cNvPicPr/>
          <p:nvPr/>
        </p:nvPicPr>
        <p:blipFill>
          <a:blip r:embed="rId2"/>
          <a:srcRect l="34943" t="19073" r="14354" b="30226"/>
          <a:stretch/>
        </p:blipFill>
        <p:spPr>
          <a:xfrm>
            <a:off x="0" y="0"/>
            <a:ext cx="9143640" cy="5143320"/>
          </a:xfrm>
          <a:prstGeom prst="rect">
            <a:avLst/>
          </a:prstGeom>
          <a:noFill/>
          <a:ln w="0">
            <a:noFill/>
          </a:ln>
        </p:spPr>
      </p:pic>
      <p:sp>
        <p:nvSpPr>
          <p:cNvPr id="19"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0" name="Google Shape;74;p17"/>
          <p:cNvPicPr/>
          <p:nvPr/>
        </p:nvPicPr>
        <p:blipFill>
          <a:blip r:embed="rId2"/>
          <a:srcRect l="299" t="33659" r="33220" b="-140"/>
          <a:stretch/>
        </p:blipFill>
        <p:spPr>
          <a:xfrm>
            <a:off x="0" y="0"/>
            <a:ext cx="9143640" cy="5143320"/>
          </a:xfrm>
          <a:prstGeom prst="rect">
            <a:avLst/>
          </a:prstGeom>
          <a:noFill/>
          <a:ln w="0">
            <a:noFill/>
          </a:ln>
        </p:spPr>
      </p:pic>
      <p:sp>
        <p:nvSpPr>
          <p:cNvPr id="21" name="PlaceHolder 1"/>
          <p:cNvSpPr>
            <a:spLocks noGrp="1"/>
          </p:cNvSpPr>
          <p:nvPr>
            <p:ph type="title"/>
          </p:nvPr>
        </p:nvSpPr>
        <p:spPr>
          <a:xfrm>
            <a:off x="2251440" y="2774880"/>
            <a:ext cx="741600" cy="811080"/>
          </a:xfrm>
          <a:prstGeom prst="rect">
            <a:avLst/>
          </a:prstGeom>
          <a:noFill/>
          <a:ln w="0">
            <a:noFill/>
          </a:ln>
        </p:spPr>
        <p:txBody>
          <a:bodyPr lIns="91440" tIns="91440" rIns="91440" bIns="91440" anchor="ctr">
            <a:noAutofit/>
          </a:bodyPr>
          <a:lstStyle/>
          <a:p>
            <a:pPr indent="0">
              <a:lnSpc>
                <a:spcPct val="100000"/>
              </a:lnSpc>
              <a:buNone/>
            </a:pPr>
            <a:r>
              <a:rPr lang="fr-FR" sz="2500" b="0" i="1" u="none" strike="noStrike">
                <a:solidFill>
                  <a:schemeClr val="dk1"/>
                </a:solidFill>
                <a:effectLst/>
                <a:uFillTx/>
                <a:latin typeface="Bricolage Grotesque Medium"/>
                <a:ea typeface="Bricolage Grotesque Medium"/>
              </a:rPr>
              <a:t>xx%</a:t>
            </a:r>
            <a:endParaRPr lang="fr-FR" sz="2500" b="0" u="none" strike="noStrike">
              <a:solidFill>
                <a:schemeClr val="dk1"/>
              </a:solidFill>
              <a:effectLst/>
              <a:uFillTx/>
              <a:latin typeface="Arial"/>
            </a:endParaRPr>
          </a:p>
        </p:txBody>
      </p:sp>
      <p:sp>
        <p:nvSpPr>
          <p:cNvPr id="22" name="PlaceHolder 2"/>
          <p:cNvSpPr>
            <a:spLocks noGrp="1"/>
          </p:cNvSpPr>
          <p:nvPr>
            <p:ph type="title"/>
          </p:nvPr>
        </p:nvSpPr>
        <p:spPr>
          <a:xfrm>
            <a:off x="2251440" y="1447200"/>
            <a:ext cx="740520" cy="811080"/>
          </a:xfrm>
          <a:prstGeom prst="rect">
            <a:avLst/>
          </a:prstGeom>
          <a:noFill/>
          <a:ln w="0">
            <a:noFill/>
          </a:ln>
        </p:spPr>
        <p:txBody>
          <a:bodyPr lIns="91440" tIns="91440" rIns="91440" bIns="91440" anchor="ctr">
            <a:noAutofit/>
          </a:bodyPr>
          <a:lstStyle/>
          <a:p>
            <a:pPr indent="0">
              <a:lnSpc>
                <a:spcPct val="100000"/>
              </a:lnSpc>
              <a:buNone/>
            </a:pPr>
            <a:r>
              <a:rPr lang="fr-FR" sz="2500" b="0" i="1" u="none" strike="noStrike">
                <a:solidFill>
                  <a:schemeClr val="dk1"/>
                </a:solidFill>
                <a:effectLst/>
                <a:uFillTx/>
                <a:latin typeface="Bricolage Grotesque Medium"/>
                <a:ea typeface="Bricolage Grotesque Medium"/>
              </a:rPr>
              <a:t>xx%</a:t>
            </a:r>
            <a:endParaRPr lang="fr-FR" sz="2500" b="0" u="none" strike="noStrike">
              <a:solidFill>
                <a:schemeClr val="dk1"/>
              </a:solidFill>
              <a:effectLst/>
              <a:uFillTx/>
              <a:latin typeface="Arial"/>
            </a:endParaRPr>
          </a:p>
        </p:txBody>
      </p:sp>
      <p:sp>
        <p:nvSpPr>
          <p:cNvPr id="23" name="PlaceHolder 3"/>
          <p:cNvSpPr>
            <a:spLocks noGrp="1"/>
          </p:cNvSpPr>
          <p:nvPr>
            <p:ph type="title"/>
          </p:nvPr>
        </p:nvSpPr>
        <p:spPr>
          <a:xfrm>
            <a:off x="2251800" y="4103280"/>
            <a:ext cx="741600" cy="811080"/>
          </a:xfrm>
          <a:prstGeom prst="rect">
            <a:avLst/>
          </a:prstGeom>
          <a:noFill/>
          <a:ln w="0">
            <a:noFill/>
          </a:ln>
        </p:spPr>
        <p:txBody>
          <a:bodyPr lIns="91440" tIns="91440" rIns="91440" bIns="91440" anchor="ctr">
            <a:noAutofit/>
          </a:bodyPr>
          <a:lstStyle/>
          <a:p>
            <a:pPr indent="0">
              <a:lnSpc>
                <a:spcPct val="100000"/>
              </a:lnSpc>
              <a:buNone/>
            </a:pPr>
            <a:r>
              <a:rPr lang="fr-FR" sz="2500" b="0" i="1" u="none" strike="noStrike">
                <a:solidFill>
                  <a:schemeClr val="dk1"/>
                </a:solidFill>
                <a:effectLst/>
                <a:uFillTx/>
                <a:latin typeface="Bricolage Grotesque Medium"/>
                <a:ea typeface="Bricolage Grotesque Medium"/>
              </a:rPr>
              <a:t>xx%</a:t>
            </a:r>
            <a:endParaRPr lang="fr-FR" sz="2500" b="0" u="none" strike="noStrike">
              <a:solidFill>
                <a:schemeClr val="dk1"/>
              </a:solidFill>
              <a:effectLst/>
              <a:uFillTx/>
              <a:latin typeface="Arial"/>
            </a:endParaRPr>
          </a:p>
        </p:txBody>
      </p:sp>
      <p:sp>
        <p:nvSpPr>
          <p:cNvPr id="24"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5" name="Google Shape;83;p18"/>
          <p:cNvPicPr/>
          <p:nvPr/>
        </p:nvPicPr>
        <p:blipFill>
          <a:blip r:embed="rId2"/>
          <a:srcRect l="34943" t="19073" r="14354" b="30226"/>
          <a:stretch/>
        </p:blipFill>
        <p:spPr>
          <a:xfrm>
            <a:off x="0" y="0"/>
            <a:ext cx="9143640" cy="5143320"/>
          </a:xfrm>
          <a:prstGeom prst="rect">
            <a:avLst/>
          </a:prstGeom>
          <a:noFill/>
          <a:ln w="0">
            <a:noFill/>
          </a:ln>
        </p:spPr>
      </p:pic>
      <p:sp>
        <p:nvSpPr>
          <p:cNvPr id="26"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7" name="PlaceHolder 2"/>
          <p:cNvSpPr>
            <a:spLocks noGrp="1"/>
          </p:cNvSpPr>
          <p:nvPr>
            <p:ph type="title"/>
          </p:nvPr>
        </p:nvSpPr>
        <p:spPr>
          <a:xfrm>
            <a:off x="6053760" y="3339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
        <p:nvSpPr>
          <p:cNvPr id="28" name="PlaceHolder 3"/>
          <p:cNvSpPr>
            <a:spLocks noGrp="1"/>
          </p:cNvSpPr>
          <p:nvPr>
            <p:ph type="title"/>
          </p:nvPr>
        </p:nvSpPr>
        <p:spPr>
          <a:xfrm>
            <a:off x="6053760" y="16113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
        <p:nvSpPr>
          <p:cNvPr id="29" name="PlaceHolder 4"/>
          <p:cNvSpPr>
            <a:spLocks noGrp="1"/>
          </p:cNvSpPr>
          <p:nvPr>
            <p:ph type="title"/>
          </p:nvPr>
        </p:nvSpPr>
        <p:spPr>
          <a:xfrm>
            <a:off x="3381480" y="161172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
        <p:nvSpPr>
          <p:cNvPr id="30" name="PlaceHolder 5"/>
          <p:cNvSpPr>
            <a:spLocks noGrp="1"/>
          </p:cNvSpPr>
          <p:nvPr>
            <p:ph type="title"/>
          </p:nvPr>
        </p:nvSpPr>
        <p:spPr>
          <a:xfrm>
            <a:off x="3381480" y="3339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
        <p:nvSpPr>
          <p:cNvPr id="31" name="PlaceHolder 6"/>
          <p:cNvSpPr>
            <a:spLocks noGrp="1"/>
          </p:cNvSpPr>
          <p:nvPr>
            <p:ph type="title"/>
          </p:nvPr>
        </p:nvSpPr>
        <p:spPr>
          <a:xfrm>
            <a:off x="709200" y="16113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
        <p:nvSpPr>
          <p:cNvPr id="32" name="PlaceHolder 7"/>
          <p:cNvSpPr>
            <a:spLocks noGrp="1"/>
          </p:cNvSpPr>
          <p:nvPr>
            <p:ph type="title"/>
          </p:nvPr>
        </p:nvSpPr>
        <p:spPr>
          <a:xfrm>
            <a:off x="709200" y="3339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i="1" u="none" strike="noStrike">
                <a:solidFill>
                  <a:schemeClr val="dk1"/>
                </a:solidFill>
                <a:effectLst/>
                <a:uFillTx/>
                <a:latin typeface="Bricolage Grotesque Medium"/>
                <a:ea typeface="Bricolage Grotesque Medium"/>
              </a:rPr>
              <a:t>xx%</a:t>
            </a:r>
            <a:endParaRPr lang="fr-FR" sz="2000" b="0" u="none" strike="noStrike">
              <a:solidFill>
                <a:schemeClr val="dk1"/>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1275009"/>
            <a:ext cx="8467200" cy="11462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6000" b="0" u="none" strike="noStrike" dirty="0">
                <a:solidFill>
                  <a:schemeClr val="dk1"/>
                </a:solidFill>
                <a:effectLst/>
                <a:uFillTx/>
                <a:latin typeface="Bricolage Grotesque Medium"/>
                <a:ea typeface="Bricolage Grotesque Medium"/>
              </a:rPr>
              <a:t>Cloud </a:t>
            </a:r>
            <a:r>
              <a:rPr lang="en-US" sz="6000" b="0" i="1" u="none" strike="noStrike" dirty="0">
                <a:solidFill>
                  <a:schemeClr val="dk1"/>
                </a:solidFill>
                <a:effectLst/>
                <a:uFillTx/>
                <a:latin typeface="Bricolage Grotesque Medium"/>
                <a:ea typeface="Bricolage Grotesque Medium"/>
              </a:rPr>
              <a:t>Storage</a:t>
            </a:r>
            <a:endParaRPr lang="fr-FR" sz="6000" b="0" u="none" strike="noStrike" dirty="0">
              <a:solidFill>
                <a:schemeClr val="dk1"/>
              </a:solidFill>
              <a:effectLst/>
              <a:uFillTx/>
              <a:latin typeface="Arial"/>
            </a:endParaRPr>
          </a:p>
        </p:txBody>
      </p:sp>
      <p:sp>
        <p:nvSpPr>
          <p:cNvPr id="66" name="PlaceHolder 2"/>
          <p:cNvSpPr>
            <a:spLocks noGrp="1"/>
          </p:cNvSpPr>
          <p:nvPr>
            <p:ph type="subTitle"/>
          </p:nvPr>
        </p:nvSpPr>
        <p:spPr>
          <a:xfrm>
            <a:off x="-1" y="3179472"/>
            <a:ext cx="8635285" cy="1070556"/>
          </a:xfrm>
          <a:prstGeom prst="rect">
            <a:avLst/>
          </a:prstGeom>
          <a:noFill/>
          <a:ln w="0">
            <a:noFill/>
          </a:ln>
        </p:spPr>
        <p:txBody>
          <a:bodyPr lIns="91440" tIns="91440" rIns="91440" bIns="91440" anchor="t">
            <a:normAutofit fontScale="92500" lnSpcReduction="19999"/>
          </a:bodyPr>
          <a:lstStyle/>
          <a:p>
            <a:pPr indent="0">
              <a:lnSpc>
                <a:spcPct val="100000"/>
              </a:lnSpc>
              <a:buNone/>
              <a:tabLst>
                <a:tab pos="0" algn="l"/>
              </a:tabLst>
            </a:pPr>
            <a:r>
              <a:rPr lang="en-US" sz="2000" b="0" u="none" strike="noStrike" dirty="0">
                <a:solidFill>
                  <a:srgbClr val="000000"/>
                </a:solidFill>
                <a:effectLst/>
                <a:uFillTx/>
                <a:latin typeface="OpenSymbol"/>
              </a:rPr>
              <a:t>                                                     </a:t>
            </a:r>
            <a:r>
              <a:rPr lang="hy-AM" sz="2000" b="0" u="none" strike="noStrike" dirty="0">
                <a:solidFill>
                  <a:srgbClr val="000000"/>
                </a:solidFill>
                <a:effectLst/>
                <a:uFillTx/>
                <a:latin typeface="OpenSymbol"/>
              </a:rPr>
              <a:t>   </a:t>
            </a:r>
            <a:r>
              <a:rPr lang="en-US" sz="2000" b="0" u="none" strike="noStrike" dirty="0">
                <a:solidFill>
                  <a:srgbClr val="000000"/>
                </a:solidFill>
                <a:effectLst/>
                <a:uFillTx/>
                <a:latin typeface="OpenSymbol"/>
              </a:rPr>
              <a:t>    Martirosyan Valeria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981000"/>
            <a:ext cx="814356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4000" dirty="0">
                <a:solidFill>
                  <a:schemeClr val="dk1"/>
                </a:solidFill>
                <a:latin typeface="Bricolage Grotesque Medium"/>
              </a:rPr>
              <a:t>What is Cloud Storage? </a:t>
            </a:r>
            <a:endParaRPr lang="fr-FR" sz="4000" b="0" u="none" strike="noStrike" dirty="0">
              <a:solidFill>
                <a:schemeClr val="dk1"/>
              </a:solidFill>
              <a:effectLst/>
              <a:uFillTx/>
              <a:latin typeface="Arial"/>
            </a:endParaRPr>
          </a:p>
        </p:txBody>
      </p:sp>
      <p:sp>
        <p:nvSpPr>
          <p:cNvPr id="68" name="PlaceHolder 2"/>
          <p:cNvSpPr>
            <a:spLocks noGrp="1"/>
          </p:cNvSpPr>
          <p:nvPr>
            <p:ph type="subTitle"/>
          </p:nvPr>
        </p:nvSpPr>
        <p:spPr>
          <a:xfrm>
            <a:off x="325192" y="1992767"/>
            <a:ext cx="7885090" cy="2540596"/>
          </a:xfrm>
          <a:prstGeom prst="rect">
            <a:avLst/>
          </a:prstGeom>
          <a:noFill/>
          <a:ln w="0">
            <a:noFill/>
          </a:ln>
        </p:spPr>
        <p:txBody>
          <a:bodyPr lIns="91440" tIns="91440" rIns="91440" bIns="91440" anchor="t">
            <a:normAutofit/>
          </a:bodyPr>
          <a:lstStyle/>
          <a:p>
            <a:pPr>
              <a:lnSpc>
                <a:spcPct val="150000"/>
              </a:lnSpc>
              <a:tabLst>
                <a:tab pos="0" algn="l"/>
              </a:tabLst>
            </a:pPr>
            <a:r>
              <a:rPr lang="en-US" sz="1200" dirty="0">
                <a:solidFill>
                  <a:srgbClr val="000000"/>
                </a:solidFill>
                <a:latin typeface="OpenSymbol"/>
              </a:rPr>
              <a:t>Cloud storage is transforming data management by allowing information to be stored remotely on servers accessible via the Internet. Instead of storing files on physical devices such as hard drives or USB flash drives, cloud storage allows data to be stored securely online. This allows you to access, manage, and share information from anywhere and across devices. Cloud storage improves collaboration by allowing multiple users to work on the same files at the same time. It also provides automatic backups and data protection, reducing the risk of data loss.</a:t>
            </a:r>
            <a:endParaRPr lang="en-US" sz="1200" b="0" u="none" strike="noStrike" dirty="0">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782EC-3DC7-023D-FBAD-3BBE8EADC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oogle Shape;155;p30"/>
          <p:cNvPicPr/>
          <p:nvPr/>
        </p:nvPicPr>
        <p:blipFill>
          <a:blip r:embed="rId2"/>
          <a:srcRect l="27790" r="27785"/>
          <a:stretch/>
        </p:blipFill>
        <p:spPr>
          <a:xfrm>
            <a:off x="5715720" y="0"/>
            <a:ext cx="3427560" cy="5143320"/>
          </a:xfrm>
          <a:prstGeom prst="rect">
            <a:avLst/>
          </a:prstGeom>
          <a:noFill/>
          <a:ln w="0">
            <a:noFill/>
          </a:ln>
        </p:spPr>
      </p:pic>
      <p:sp>
        <p:nvSpPr>
          <p:cNvPr id="75" name="PlaceHolder 1"/>
          <p:cNvSpPr>
            <a:spLocks noGrp="1"/>
          </p:cNvSpPr>
          <p:nvPr>
            <p:ph type="title"/>
          </p:nvPr>
        </p:nvSpPr>
        <p:spPr>
          <a:xfrm>
            <a:off x="228601" y="643944"/>
            <a:ext cx="4974464" cy="3953107"/>
          </a:xfrm>
          <a:prstGeom prst="rect">
            <a:avLst/>
          </a:prstGeom>
          <a:noFill/>
          <a:ln w="0">
            <a:noFill/>
          </a:ln>
        </p:spPr>
        <p:txBody>
          <a:bodyPr lIns="91440" tIns="91440" rIns="91440" bIns="91440" anchor="t">
            <a:normAutofit fontScale="90000"/>
          </a:bodyPr>
          <a:lstStyle/>
          <a:p>
            <a:pPr>
              <a:lnSpc>
                <a:spcPct val="100000"/>
              </a:lnSpc>
              <a:tabLst>
                <a:tab pos="0" algn="l"/>
              </a:tabLst>
            </a:pPr>
            <a:r>
              <a:rPr lang="en-US" sz="3000" dirty="0">
                <a:solidFill>
                  <a:schemeClr val="dk1"/>
                </a:solidFill>
              </a:rPr>
              <a:t>Cloud storage systems clearly display storage capacity information, including the total available space, the used storage, and the remaining free space. This allows users to easily monitor their data usage and manage storage resources efficiently.</a:t>
            </a:r>
            <a:r>
              <a:rPr lang="hy-AM" sz="3000" dirty="0">
                <a:solidFill>
                  <a:schemeClr val="dk1"/>
                </a:solidFill>
              </a:rPr>
              <a:t> </a:t>
            </a:r>
            <a:endParaRPr lang="fr-FR" sz="3000" b="0" u="none" strike="noStrike" dirty="0">
              <a:solidFill>
                <a:schemeClr val="dk1"/>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2"/>
          <p:cNvSpPr>
            <a:spLocks noGrp="1"/>
          </p:cNvSpPr>
          <p:nvPr>
            <p:ph type="subTitle"/>
          </p:nvPr>
        </p:nvSpPr>
        <p:spPr>
          <a:xfrm>
            <a:off x="640723" y="-160985"/>
            <a:ext cx="7514823" cy="3709115"/>
          </a:xfrm>
          <a:prstGeom prst="rect">
            <a:avLst/>
          </a:prstGeom>
          <a:noFill/>
          <a:ln w="0">
            <a:noFill/>
          </a:ln>
        </p:spPr>
        <p:txBody>
          <a:bodyPr lIns="91440" tIns="91440" rIns="91440" bIns="91440" anchor="t">
            <a:normAutofit lnSpcReduction="10000"/>
          </a:bodyPr>
          <a:lstStyle/>
          <a:p>
            <a:pPr>
              <a:lnSpc>
                <a:spcPct val="150000"/>
              </a:lnSpc>
              <a:tabLst>
                <a:tab pos="0" algn="l"/>
              </a:tabLst>
            </a:pPr>
            <a:endParaRPr lang="hy-AM" sz="1600" dirty="0">
              <a:solidFill>
                <a:srgbClr val="000000"/>
              </a:solidFill>
              <a:latin typeface="OpenSymbol"/>
            </a:endParaRPr>
          </a:p>
          <a:p>
            <a:pPr>
              <a:lnSpc>
                <a:spcPct val="150000"/>
              </a:lnSpc>
              <a:tabLst>
                <a:tab pos="0" algn="l"/>
              </a:tabLst>
            </a:pPr>
            <a:r>
              <a:rPr lang="en-US" sz="1600" dirty="0">
                <a:solidFill>
                  <a:srgbClr val="000000"/>
                </a:solidFill>
                <a:latin typeface="OpenSymbol"/>
              </a:rPr>
              <a:t> </a:t>
            </a:r>
            <a:r>
              <a:rPr lang="en-US" sz="2400" b="1" dirty="0">
                <a:solidFill>
                  <a:srgbClr val="000000"/>
                </a:solidFill>
                <a:latin typeface="OpenSymbol"/>
              </a:rPr>
              <a:t>What actions are available in cloud storage?</a:t>
            </a:r>
            <a:endParaRPr lang="hy-AM" sz="2400" b="1" dirty="0">
              <a:solidFill>
                <a:srgbClr val="000000"/>
              </a:solidFill>
              <a:latin typeface="OpenSymbol"/>
            </a:endParaRPr>
          </a:p>
          <a:p>
            <a:pPr>
              <a:lnSpc>
                <a:spcPct val="150000"/>
              </a:lnSpc>
              <a:tabLst>
                <a:tab pos="0" algn="l"/>
              </a:tabLst>
            </a:pPr>
            <a:endParaRPr lang="hy-AM" sz="2400" b="1" dirty="0">
              <a:solidFill>
                <a:srgbClr val="000000"/>
              </a:solidFill>
              <a:latin typeface="OpenSymbol"/>
            </a:endParaRPr>
          </a:p>
          <a:p>
            <a:pPr>
              <a:lnSpc>
                <a:spcPct val="150000"/>
              </a:lnSpc>
              <a:tabLst>
                <a:tab pos="0" algn="l"/>
              </a:tabLst>
            </a:pPr>
            <a:r>
              <a:rPr lang="en-US" sz="1600" dirty="0">
                <a:solidFill>
                  <a:srgbClr val="000000"/>
                </a:solidFill>
                <a:latin typeface="OpenSymbol"/>
              </a:rPr>
              <a:t>• Upload – moves files from a local device to a cloud storage for remote access.</a:t>
            </a:r>
          </a:p>
          <a:p>
            <a:pPr>
              <a:lnSpc>
                <a:spcPct val="150000"/>
              </a:lnSpc>
              <a:tabLst>
                <a:tab pos="0" algn="l"/>
              </a:tabLst>
            </a:pPr>
            <a:r>
              <a:rPr lang="en-US" sz="1600" dirty="0">
                <a:solidFill>
                  <a:srgbClr val="000000"/>
                </a:solidFill>
                <a:latin typeface="OpenSymbol"/>
              </a:rPr>
              <a:t>• Download – retrieves files from the cloud and saves them to a local device.</a:t>
            </a:r>
          </a:p>
          <a:p>
            <a:pPr>
              <a:lnSpc>
                <a:spcPct val="150000"/>
              </a:lnSpc>
              <a:tabLst>
                <a:tab pos="0" algn="l"/>
              </a:tabLst>
            </a:pPr>
            <a:r>
              <a:rPr lang="en-US" sz="1600" dirty="0">
                <a:solidFill>
                  <a:srgbClr val="000000"/>
                </a:solidFill>
                <a:latin typeface="OpenSymbol"/>
              </a:rPr>
              <a:t>• Copy – creates a copy of a file or folder in the cloud storage.</a:t>
            </a:r>
          </a:p>
          <a:p>
            <a:pPr>
              <a:lnSpc>
                <a:spcPct val="150000"/>
              </a:lnSpc>
              <a:tabLst>
                <a:tab pos="0" algn="l"/>
              </a:tabLst>
            </a:pPr>
            <a:r>
              <a:rPr lang="en-US" sz="1600" dirty="0">
                <a:solidFill>
                  <a:srgbClr val="000000"/>
                </a:solidFill>
                <a:latin typeface="OpenSymbol"/>
              </a:rPr>
              <a:t>• Update – replaces an existing file with a newer version to keep the data up-to-date.</a:t>
            </a:r>
          </a:p>
          <a:p>
            <a:pPr>
              <a:lnSpc>
                <a:spcPct val="150000"/>
              </a:lnSpc>
              <a:tabLst>
                <a:tab pos="0" algn="l"/>
              </a:tabLst>
            </a:pPr>
            <a:r>
              <a:rPr lang="en-US" sz="1600" dirty="0">
                <a:solidFill>
                  <a:srgbClr val="000000"/>
                </a:solidFill>
                <a:latin typeface="OpenSymbol"/>
              </a:rPr>
              <a:t>• Rename – changes the name of a file or folder without affecting its contents.</a:t>
            </a:r>
          </a:p>
          <a:p>
            <a:pPr>
              <a:lnSpc>
                <a:spcPct val="150000"/>
              </a:lnSpc>
              <a:tabLst>
                <a:tab pos="0" algn="l"/>
              </a:tabLst>
            </a:pPr>
            <a:r>
              <a:rPr lang="en-US" sz="1600" dirty="0">
                <a:solidFill>
                  <a:srgbClr val="000000"/>
                </a:solidFill>
                <a:latin typeface="OpenSymbol"/>
              </a:rPr>
              <a:t>• Delete – removes files or folders from the cloud storage, usually with a restore option.</a:t>
            </a:r>
            <a:endParaRPr lang="en-US" sz="1600" b="0" u="none" strike="noStrike" dirty="0">
              <a:solidFill>
                <a:srgbClr val="000000"/>
              </a:solidFill>
              <a:effectLst/>
              <a:uFillTx/>
              <a:latin typeface="OpenSymbol"/>
            </a:endParaRPr>
          </a:p>
        </p:txBody>
      </p:sp>
      <p:pic>
        <p:nvPicPr>
          <p:cNvPr id="1026" name="Picture 2">
            <a:extLst>
              <a:ext uri="{FF2B5EF4-FFF2-40B4-BE49-F238E27FC236}">
                <a16:creationId xmlns:a16="http://schemas.microsoft.com/office/drawing/2014/main" id="{694FED05-19AA-9A04-CF9E-EEEFFCFC16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1763" y="3606085"/>
            <a:ext cx="2327856" cy="1309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308935" y="418563"/>
            <a:ext cx="6339625" cy="1242811"/>
          </a:xfrm>
          <a:prstGeom prst="rect">
            <a:avLst/>
          </a:prstGeom>
          <a:noFill/>
          <a:ln w="0">
            <a:noFill/>
          </a:ln>
        </p:spPr>
        <p:txBody>
          <a:bodyPr lIns="91440" tIns="91440" rIns="91440" bIns="91440" anchor="ctr">
            <a:normAutofit/>
          </a:bodyPr>
          <a:lstStyle/>
          <a:p>
            <a:pPr>
              <a:lnSpc>
                <a:spcPct val="100000"/>
              </a:lnSpc>
              <a:tabLst>
                <a:tab pos="0" algn="l"/>
              </a:tabLst>
            </a:pPr>
            <a:r>
              <a:rPr lang="en-US" sz="2000" dirty="0"/>
              <a:t>What technologies were used in creating the program?</a:t>
            </a:r>
            <a:endParaRPr lang="fr-FR" sz="2000" b="0" u="none" strike="noStrike" dirty="0">
              <a:solidFill>
                <a:schemeClr val="dk1"/>
              </a:solidFill>
              <a:effectLst/>
              <a:uFillTx/>
              <a:latin typeface="Arial"/>
            </a:endParaRPr>
          </a:p>
        </p:txBody>
      </p:sp>
      <p:sp>
        <p:nvSpPr>
          <p:cNvPr id="4" name="Oval 3">
            <a:extLst>
              <a:ext uri="{FF2B5EF4-FFF2-40B4-BE49-F238E27FC236}">
                <a16:creationId xmlns:a16="http://schemas.microsoft.com/office/drawing/2014/main" id="{36590A23-1D8E-DE19-070A-88C034F49E16}"/>
              </a:ext>
            </a:extLst>
          </p:cNvPr>
          <p:cNvSpPr/>
          <p:nvPr/>
        </p:nvSpPr>
        <p:spPr>
          <a:xfrm>
            <a:off x="785613" y="1914927"/>
            <a:ext cx="3618962" cy="1639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a:t>
            </a:r>
          </a:p>
          <a:p>
            <a:pPr algn="ctr"/>
            <a:r>
              <a:rPr lang="en-US" sz="1400" dirty="0"/>
              <a:t>For implementing the program's core functionality</a:t>
            </a:r>
          </a:p>
          <a:p>
            <a:pPr algn="ctr"/>
            <a:endParaRPr lang="en-US" sz="1400" dirty="0"/>
          </a:p>
        </p:txBody>
      </p:sp>
      <p:sp>
        <p:nvSpPr>
          <p:cNvPr id="7" name="Oval 6">
            <a:extLst>
              <a:ext uri="{FF2B5EF4-FFF2-40B4-BE49-F238E27FC236}">
                <a16:creationId xmlns:a16="http://schemas.microsoft.com/office/drawing/2014/main" id="{CC3B3571-58CE-3055-A041-CAEAE886D8B9}"/>
              </a:ext>
            </a:extLst>
          </p:cNvPr>
          <p:cNvSpPr/>
          <p:nvPr/>
        </p:nvSpPr>
        <p:spPr>
          <a:xfrm>
            <a:off x="4745862" y="1917340"/>
            <a:ext cx="3670480" cy="1637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Elements involved</a:t>
            </a:r>
            <a:endParaRPr lang="ru-RU" b="1" dirty="0"/>
          </a:p>
          <a:p>
            <a:pPr algn="ctr"/>
            <a:r>
              <a:rPr lang="en-US" dirty="0"/>
              <a:t>WIN32 interface API</a:t>
            </a:r>
          </a:p>
          <a:p>
            <a:pPr algn="ctr"/>
            <a:r>
              <a:rPr lang="en-US" dirty="0" err="1"/>
              <a:t>Nlohmann</a:t>
            </a:r>
            <a:r>
              <a:rPr lang="en-US" dirty="0"/>
              <a:t>/JSON library</a:t>
            </a:r>
          </a:p>
          <a:p>
            <a:pPr algn="ctr"/>
            <a:r>
              <a:rPr lang="en-US" dirty="0"/>
              <a:t> </a:t>
            </a:r>
            <a:endParaRPr lang="hy-AM"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55;p30"/>
          <p:cNvPicPr/>
          <p:nvPr/>
        </p:nvPicPr>
        <p:blipFill>
          <a:blip r:embed="rId2"/>
          <a:srcRect l="27790" r="27785"/>
          <a:stretch/>
        </p:blipFill>
        <p:spPr>
          <a:xfrm>
            <a:off x="5715720" y="0"/>
            <a:ext cx="3427560" cy="5143320"/>
          </a:xfrm>
          <a:prstGeom prst="rect">
            <a:avLst/>
          </a:prstGeom>
          <a:noFill/>
          <a:ln w="0">
            <a:noFill/>
          </a:ln>
        </p:spPr>
      </p:pic>
      <p:sp>
        <p:nvSpPr>
          <p:cNvPr id="85" name="PlaceHolder 1"/>
          <p:cNvSpPr>
            <a:spLocks noGrp="1"/>
          </p:cNvSpPr>
          <p:nvPr>
            <p:ph type="title"/>
          </p:nvPr>
        </p:nvSpPr>
        <p:spPr>
          <a:xfrm>
            <a:off x="228600" y="428759"/>
            <a:ext cx="5257800" cy="4111044"/>
          </a:xfrm>
          <a:prstGeom prst="rect">
            <a:avLst/>
          </a:prstGeom>
          <a:noFill/>
          <a:ln w="0">
            <a:noFill/>
          </a:ln>
        </p:spPr>
        <p:txBody>
          <a:bodyPr lIns="91440" tIns="91440" rIns="91440" bIns="91440" anchor="t">
            <a:noAutofit/>
          </a:bodyPr>
          <a:lstStyle/>
          <a:p>
            <a:pPr>
              <a:lnSpc>
                <a:spcPct val="100000"/>
              </a:lnSpc>
              <a:tabLst>
                <a:tab pos="0" algn="l"/>
              </a:tabLst>
            </a:pPr>
            <a:r>
              <a:rPr lang="en-US" sz="1200" b="1" dirty="0">
                <a:solidFill>
                  <a:schemeClr val="dk1"/>
                </a:solidFill>
              </a:rPr>
              <a:t>                   Contains the following software modules</a:t>
            </a:r>
            <a:br>
              <a:rPr lang="en-US" sz="1200" b="1" dirty="0">
                <a:solidFill>
                  <a:schemeClr val="dk1"/>
                </a:solidFill>
              </a:rPr>
            </a:br>
            <a:br>
              <a:rPr lang="hy-AM" sz="1200" dirty="0">
                <a:solidFill>
                  <a:schemeClr val="dk1"/>
                </a:solidFill>
              </a:rPr>
            </a:br>
            <a:r>
              <a:rPr lang="en-US" sz="1200" b="1" dirty="0">
                <a:solidFill>
                  <a:schemeClr val="dk1"/>
                </a:solidFill>
              </a:rPr>
              <a:t>.</a:t>
            </a:r>
            <a:r>
              <a:rPr lang="en-US" sz="1200" dirty="0">
                <a:solidFill>
                  <a:schemeClr val="dk1"/>
                </a:solidFill>
              </a:rPr>
              <a:t>main.cpp </a:t>
            </a:r>
            <a:br>
              <a:rPr lang="en-US" sz="1200" dirty="0">
                <a:solidFill>
                  <a:schemeClr val="dk1"/>
                </a:solidFill>
              </a:rPr>
            </a:br>
            <a:r>
              <a:rPr lang="en-US" sz="1200" dirty="0">
                <a:solidFill>
                  <a:schemeClr val="dk1"/>
                </a:solidFill>
              </a:rPr>
              <a:t>The file main.cpp is the entry point of the program. It contains the main() function, which starts the application and processes user commands. This file connects the user input with the storage management logic.</a:t>
            </a:r>
            <a:br>
              <a:rPr lang="en-US" sz="1200" dirty="0">
                <a:solidFill>
                  <a:schemeClr val="dk1"/>
                </a:solidFill>
              </a:rPr>
            </a:br>
            <a:br>
              <a:rPr lang="en-US" sz="1200" dirty="0">
                <a:solidFill>
                  <a:schemeClr val="dk1"/>
                </a:solidFill>
              </a:rPr>
            </a:br>
            <a:r>
              <a:rPr lang="en-US" sz="1200" dirty="0">
                <a:solidFill>
                  <a:schemeClr val="dk1"/>
                </a:solidFill>
              </a:rPr>
              <a:t>.</a:t>
            </a:r>
            <a:r>
              <a:rPr lang="en-US" sz="1200" dirty="0" err="1">
                <a:solidFill>
                  <a:schemeClr val="dk1"/>
                </a:solidFill>
              </a:rPr>
              <a:t>StorageManager.h</a:t>
            </a:r>
            <a:br>
              <a:rPr lang="en-US" sz="1200" dirty="0">
                <a:solidFill>
                  <a:schemeClr val="dk1"/>
                </a:solidFill>
              </a:rPr>
            </a:br>
            <a:r>
              <a:rPr lang="en-US" sz="1200" dirty="0">
                <a:solidFill>
                  <a:schemeClr val="dk1"/>
                </a:solidFill>
              </a:rPr>
              <a:t>The file </a:t>
            </a:r>
            <a:r>
              <a:rPr lang="en-US" sz="1200" dirty="0" err="1">
                <a:solidFill>
                  <a:schemeClr val="dk1"/>
                </a:solidFill>
              </a:rPr>
              <a:t>StorageManager.h</a:t>
            </a:r>
            <a:r>
              <a:rPr lang="en-US" sz="1200" dirty="0">
                <a:solidFill>
                  <a:schemeClr val="dk1"/>
                </a:solidFill>
              </a:rPr>
              <a:t> defines the </a:t>
            </a:r>
            <a:r>
              <a:rPr lang="en-US" sz="1200" dirty="0" err="1">
                <a:solidFill>
                  <a:schemeClr val="dk1"/>
                </a:solidFill>
              </a:rPr>
              <a:t>StorageManager</a:t>
            </a:r>
            <a:r>
              <a:rPr lang="en-US" sz="1200" dirty="0">
                <a:solidFill>
                  <a:schemeClr val="dk1"/>
                </a:solidFill>
              </a:rPr>
              <a:t> class. It declares the methods used to manage files in the storage, such as upload, download, rename, update, and delete.</a:t>
            </a:r>
            <a:br>
              <a:rPr lang="en-US" sz="1200" dirty="0">
                <a:solidFill>
                  <a:schemeClr val="dk1"/>
                </a:solidFill>
              </a:rPr>
            </a:br>
            <a:br>
              <a:rPr lang="en-US" sz="1200" dirty="0">
                <a:solidFill>
                  <a:schemeClr val="dk1"/>
                </a:solidFill>
              </a:rPr>
            </a:br>
            <a:r>
              <a:rPr lang="en-US" sz="1200" dirty="0">
                <a:solidFill>
                  <a:schemeClr val="dk1"/>
                </a:solidFill>
              </a:rPr>
              <a:t>.StorageManager.cpp</a:t>
            </a:r>
            <a:br>
              <a:rPr lang="en-US" sz="1200" dirty="0">
                <a:solidFill>
                  <a:schemeClr val="dk1"/>
                </a:solidFill>
              </a:rPr>
            </a:br>
            <a:r>
              <a:rPr lang="en-US" sz="1200" dirty="0">
                <a:solidFill>
                  <a:schemeClr val="dk1"/>
                </a:solidFill>
              </a:rPr>
              <a:t>The file StorageManager.cpp implements the methods declared in </a:t>
            </a:r>
            <a:r>
              <a:rPr lang="en-US" sz="1200" dirty="0" err="1">
                <a:solidFill>
                  <a:schemeClr val="dk1"/>
                </a:solidFill>
              </a:rPr>
              <a:t>StorageManager.h</a:t>
            </a:r>
            <a:r>
              <a:rPr lang="en-US" sz="1200" dirty="0">
                <a:solidFill>
                  <a:schemeClr val="dk1"/>
                </a:solidFill>
              </a:rPr>
              <a:t>. It contains the core logic for file operations and data handling.</a:t>
            </a:r>
            <a:br>
              <a:rPr lang="en-US" sz="1200" dirty="0">
                <a:solidFill>
                  <a:schemeClr val="dk1"/>
                </a:solidFill>
              </a:rPr>
            </a:br>
            <a:br>
              <a:rPr lang="en-US" sz="1200" dirty="0">
                <a:solidFill>
                  <a:schemeClr val="dk1"/>
                </a:solidFill>
              </a:rPr>
            </a:br>
            <a:r>
              <a:rPr lang="en-US" sz="1200" dirty="0">
                <a:solidFill>
                  <a:schemeClr val="dk1"/>
                </a:solidFill>
              </a:rPr>
              <a:t>.</a:t>
            </a:r>
            <a:r>
              <a:rPr lang="en-US" sz="1200" dirty="0" err="1">
                <a:solidFill>
                  <a:schemeClr val="dk1"/>
                </a:solidFill>
              </a:rPr>
              <a:t>FileRecord.h</a:t>
            </a:r>
            <a:br>
              <a:rPr lang="en-US" sz="1200" dirty="0">
                <a:solidFill>
                  <a:schemeClr val="dk1"/>
                </a:solidFill>
              </a:rPr>
            </a:br>
            <a:r>
              <a:rPr lang="en-US" sz="1200" dirty="0">
                <a:solidFill>
                  <a:schemeClr val="dk1"/>
                </a:solidFill>
              </a:rPr>
              <a:t>The file </a:t>
            </a:r>
            <a:r>
              <a:rPr lang="en-US" sz="1200" dirty="0" err="1">
                <a:solidFill>
                  <a:schemeClr val="dk1"/>
                </a:solidFill>
              </a:rPr>
              <a:t>FileRecord.h</a:t>
            </a:r>
            <a:r>
              <a:rPr lang="en-US" sz="1200" dirty="0">
                <a:solidFill>
                  <a:schemeClr val="dk1"/>
                </a:solidFill>
              </a:rPr>
              <a:t> defines the </a:t>
            </a:r>
            <a:r>
              <a:rPr lang="en-US" sz="1200" dirty="0" err="1">
                <a:solidFill>
                  <a:schemeClr val="dk1"/>
                </a:solidFill>
              </a:rPr>
              <a:t>FileRecord</a:t>
            </a:r>
            <a:r>
              <a:rPr lang="en-US" sz="1200" dirty="0">
                <a:solidFill>
                  <a:schemeClr val="dk1"/>
                </a:solidFill>
              </a:rPr>
              <a:t> structure. It is used to store file information, such as file name, size, and other metadata.</a:t>
            </a:r>
            <a:endParaRPr lang="fr-FR" sz="1200" b="0" u="none" strike="noStrike" dirty="0">
              <a:solidFill>
                <a:schemeClr val="dk1"/>
              </a:solidFill>
              <a:effectLst/>
              <a:uFillTx/>
              <a:latin typeface="Arial"/>
            </a:endParaRPr>
          </a:p>
        </p:txBody>
      </p:sp>
      <p:sp>
        <p:nvSpPr>
          <p:cNvPr id="86" name="PlaceHolder 2"/>
          <p:cNvSpPr>
            <a:spLocks noGrp="1"/>
          </p:cNvSpPr>
          <p:nvPr>
            <p:ph/>
          </p:nvPr>
        </p:nvSpPr>
        <p:spPr>
          <a:xfrm>
            <a:off x="228600" y="734096"/>
            <a:ext cx="5028840" cy="3625403"/>
          </a:xfrm>
          <a:prstGeom prst="rect">
            <a:avLst/>
          </a:prstGeom>
          <a:noFill/>
          <a:ln w="0">
            <a:noFill/>
          </a:ln>
        </p:spPr>
        <p:txBody>
          <a:bodyPr lIns="91440" tIns="91440" rIns="91440" bIns="91440" anchor="t">
            <a:normAutofit/>
          </a:bodyPr>
          <a:lstStyle/>
          <a:p>
            <a:pPr indent="0">
              <a:lnSpc>
                <a:spcPct val="150000"/>
              </a:lnSpc>
              <a:buNone/>
              <a:tabLst>
                <a:tab pos="0" algn="l"/>
              </a:tabLst>
            </a:pPr>
            <a:endParaRPr lang="fr-FR" sz="1400" b="0" u="none" strike="noStrike" dirty="0">
              <a:solidFill>
                <a:srgbClr val="000000"/>
              </a:solidFill>
              <a:effectLst/>
              <a:uFillTx/>
              <a:latin typeface="Arial"/>
            </a:endParaRPr>
          </a:p>
          <a:p>
            <a:pPr indent="0">
              <a:lnSpc>
                <a:spcPct val="150000"/>
              </a:lnSpc>
              <a:buNone/>
              <a:tabLst>
                <a:tab pos="0" algn="l"/>
              </a:tabLst>
            </a:pPr>
            <a:endParaRPr lang="fr-FR" sz="1400" b="0" u="none" strike="noStrike" dirty="0">
              <a:solidFill>
                <a:srgbClr val="000000"/>
              </a:solidFill>
              <a:effectLst/>
              <a:uFillTx/>
              <a:latin typeface="Arial"/>
            </a:endParaRPr>
          </a:p>
        </p:txBody>
      </p:sp>
      <p:pic>
        <p:nvPicPr>
          <p:cNvPr id="6" name="Google Shape;155;p30">
            <a:extLst>
              <a:ext uri="{FF2B5EF4-FFF2-40B4-BE49-F238E27FC236}">
                <a16:creationId xmlns:a16="http://schemas.microsoft.com/office/drawing/2014/main" id="{ED25AEB8-677A-C2A7-5A5B-4A1E896DFD8D}"/>
              </a:ext>
            </a:extLst>
          </p:cNvPr>
          <p:cNvPicPr/>
          <p:nvPr/>
        </p:nvPicPr>
        <p:blipFill>
          <a:blip r:embed="rId3"/>
          <a:srcRect l="27790" r="27785"/>
          <a:stretch/>
        </p:blipFill>
        <p:spPr>
          <a:xfrm>
            <a:off x="5716440" y="180"/>
            <a:ext cx="3427560" cy="514332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28599" y="428760"/>
            <a:ext cx="4175975" cy="801172"/>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dirty="0">
                <a:solidFill>
                  <a:schemeClr val="dk1"/>
                </a:solidFill>
                <a:effectLst/>
                <a:uFillTx/>
                <a:latin typeface="Bricolage Grotesque Medium"/>
                <a:ea typeface="Bricolage Grotesque Medium"/>
              </a:rPr>
              <a:t>Conclusions</a:t>
            </a:r>
            <a:endParaRPr lang="fr-FR" sz="3000" b="0" u="none" strike="noStrike" dirty="0">
              <a:solidFill>
                <a:schemeClr val="dk1"/>
              </a:solidFill>
              <a:effectLst/>
              <a:uFillTx/>
              <a:latin typeface="Arial"/>
            </a:endParaRPr>
          </a:p>
        </p:txBody>
      </p:sp>
      <p:sp>
        <p:nvSpPr>
          <p:cNvPr id="91" name="PlaceHolder 2"/>
          <p:cNvSpPr>
            <a:spLocks noGrp="1"/>
          </p:cNvSpPr>
          <p:nvPr>
            <p:ph/>
          </p:nvPr>
        </p:nvSpPr>
        <p:spPr>
          <a:xfrm>
            <a:off x="286799" y="1455313"/>
            <a:ext cx="6339626" cy="1841678"/>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Maven Pro"/>
                <a:ea typeface="Maven Pro"/>
              </a:rPr>
              <a:t>Cloud storage is a transformative technology enabling flexible, scalable, and secure data solutions. Understanding provider capabilities, core operations, and addressing challenges equips organizations to leverage cloud storage effectively while adapting to future technological advancements and business needs.</a:t>
            </a:r>
            <a:endParaRPr lang="fr-FR" sz="1400" b="0" u="none" strike="noStrike" dirty="0">
              <a:solidFill>
                <a:srgbClr val="000000"/>
              </a:solidFill>
              <a:effectLst/>
              <a:uFillTx/>
              <a:latin typeface="Arial"/>
            </a:endParaRPr>
          </a:p>
        </p:txBody>
      </p:sp>
      <p:pic>
        <p:nvPicPr>
          <p:cNvPr id="2050" name="Picture 2" descr="What are the advantages of cloud storage? - Quora">
            <a:extLst>
              <a:ext uri="{FF2B5EF4-FFF2-40B4-BE49-F238E27FC236}">
                <a16:creationId xmlns:a16="http://schemas.microsoft.com/office/drawing/2014/main" id="{33B8B677-7497-F771-2306-512A0DF72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51" y="3096145"/>
            <a:ext cx="3493150" cy="1688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ue gradient by Slidesgo">
  <a:themeElements>
    <a:clrScheme name="Simple Light">
      <a:dk1>
        <a:srgbClr val="000000"/>
      </a:dk1>
      <a:lt1>
        <a:srgbClr val="8EE2FF"/>
      </a:lt1>
      <a:dk2>
        <a:srgbClr val="0046FF"/>
      </a:dk2>
      <a:lt2>
        <a:srgbClr val="CBEB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TotalTime>
  <Words>493</Words>
  <Application>Microsoft Office PowerPoint</Application>
  <PresentationFormat>On-screen Show (16:9)</PresentationFormat>
  <Paragraphs>24</Paragraphs>
  <Slides>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Bricolage Grotesque Medium</vt:lpstr>
      <vt:lpstr>Maven Pro</vt:lpstr>
      <vt:lpstr>Open Sans</vt:lpstr>
      <vt:lpstr>OpenSymbol</vt:lpstr>
      <vt:lpstr>Symbol</vt:lpstr>
      <vt:lpstr>Wingdings</vt:lpstr>
      <vt:lpstr>Blue gradient by Slidesgo</vt:lpstr>
      <vt:lpstr>Slidesgo Final Pages</vt:lpstr>
      <vt:lpstr>Cloud Storage</vt:lpstr>
      <vt:lpstr>What is Cloud Storage? </vt:lpstr>
      <vt:lpstr>PowerPoint Presentation</vt:lpstr>
      <vt:lpstr>Cloud storage systems clearly display storage capacity information, including the total available space, the used storage, and the remaining free space. This allows users to easily monitor their data usage and manage storage resources efficiently. </vt:lpstr>
      <vt:lpstr>PowerPoint Presentation</vt:lpstr>
      <vt:lpstr>What technologies were used in creating the program?</vt:lpstr>
      <vt:lpstr>                   Contains the following software modules  .main.cpp  The file main.cpp is the entry point of the program. It contains the main() function, which starts the application and processes user commands. This file connects the user input with the storage management logic.  .StorageManager.h The file StorageManager.h defines the StorageManager class. It declares the methods used to manage files in the storage, such as upload, download, rename, update, and delete.  .StorageManager.cpp The file StorageManager.cpp implements the methods declared in StorageManager.h. It contains the core logic for file operations and data handling.  .FileRecord.h The file FileRecord.h defines the FileRecord structure. It is used to store file information, such as file name, size, and other metadata.</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martirosyan valeria</cp:lastModifiedBy>
  <cp:revision>3</cp:revision>
  <dcterms:modified xsi:type="dcterms:W3CDTF">2025-12-21T20:38:22Z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2025-12-21T14:55:26Z</dcterms:created>
  <dc:creator>Unknown Creator</dc:creator>
  <dc:description/>
  <dc:language>en-US</dc:language>
  <cp:lastModifiedBy>Unknown Creator</cp:lastModifiedBy>
  <dcterms:modified xsi:type="dcterms:W3CDTF">2025-12-21T14:55:26Z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